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</p:sldMasterIdLst>
  <p:notesMasterIdLst>
    <p:notesMasterId r:id="rId11"/>
  </p:notesMasterIdLst>
  <p:sldIdLst>
    <p:sldId id="256" r:id="rId5"/>
    <p:sldId id="258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72565" autoAdjust="0"/>
  </p:normalViewPr>
  <p:slideViewPr>
    <p:cSldViewPr snapToGrid="0">
      <p:cViewPr varScale="1">
        <p:scale>
          <a:sx n="45" d="100"/>
          <a:sy n="45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2E12E-D27A-4EC8-9E07-103CCFD4AFB8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D6A9D-D2A7-434B-9E60-88A016BC70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1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Guides show their pet on the webcam, share a photo of a past pet or discuss their most desired pet. Guides can discuss how they care for their pets – responsibilities and expectations.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D6A9D-D2A7-434B-9E60-88A016BC704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391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Use the chat window to go through the pet quiz, each question will appear one at a time when played.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D6A9D-D2A7-434B-9E60-88A016BC704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79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Demonstrate how to make and have each Guide make and share through the webcam.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D6A9D-D2A7-434B-9E60-88A016BC704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0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Take the test and see what animal personality you are. Emphasis on everyone being different.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D6A9D-D2A7-434B-9E60-88A016BC704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02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095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14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26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90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3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97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43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69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891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90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0D66-A1C6-4F14-B9A4-532AA3B5829B}" type="datetimeFigureOut">
              <a:rPr lang="en-AU" smtClean="0"/>
              <a:t>13/11/2022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2805E-12DD-4B07-A966-5F14CC03B9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78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hyperlink" Target="http://www.kidzworld.com/quiz/what-animal-personality-are-you" TargetMode="Externa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07" y="2034966"/>
            <a:ext cx="3620005" cy="47345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638" y="5211748"/>
            <a:ext cx="6383863" cy="138499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AU" sz="2800" dirty="0"/>
              <a:t>Welcome! </a:t>
            </a:r>
          </a:p>
          <a:p>
            <a:r>
              <a:rPr lang="en-AU" sz="2800" dirty="0"/>
              <a:t>Feel free to chat using your microphone or</a:t>
            </a:r>
          </a:p>
          <a:p>
            <a:r>
              <a:rPr lang="en-AU" sz="2800" dirty="0"/>
              <a:t>the chat window while you wait.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1986" y="-226538"/>
            <a:ext cx="6795489" cy="4523007"/>
            <a:chOff x="500392" y="-120748"/>
            <a:chExt cx="6795489" cy="4523007"/>
          </a:xfrm>
        </p:grpSpPr>
        <p:sp>
          <p:nvSpPr>
            <p:cNvPr id="3" name="Rectangle 2"/>
            <p:cNvSpPr/>
            <p:nvPr/>
          </p:nvSpPr>
          <p:spPr>
            <a:xfrm>
              <a:off x="5859887" y="3084490"/>
              <a:ext cx="779614" cy="927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392" y="-120748"/>
              <a:ext cx="6795489" cy="45230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027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Share Your Pet . .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4" y="3886841"/>
            <a:ext cx="4068310" cy="2740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2968" y="68154"/>
            <a:ext cx="2299668" cy="22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3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Pet Quiz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5523" y="113591"/>
            <a:ext cx="3691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Type your answer in the chat 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141" y="2117470"/>
            <a:ext cx="643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1. True or false: Hummingbirds can fly backwards?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141" y="2730692"/>
            <a:ext cx="353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2. What do carnivores eat?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141" y="3343914"/>
            <a:ext cx="6625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3. Which continent does the ostrich originate from?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141" y="3894415"/>
            <a:ext cx="1049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4. Can you unscramble the following to reveal the name of an animal: DCROOCLEI?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141" y="4570358"/>
            <a:ext cx="295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5. Are spiders insects?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141" y="5183580"/>
            <a:ext cx="556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6. What type of animal are colts and fillies?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35" y="546162"/>
            <a:ext cx="3478684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Dog Face Origami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42" y="1177290"/>
            <a:ext cx="51720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19" y="5120640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854" y="3321606"/>
            <a:ext cx="2139609" cy="1594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463" y="5139690"/>
            <a:ext cx="2286000" cy="1581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475" y="1862613"/>
            <a:ext cx="2362200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1268" y="1453039"/>
            <a:ext cx="2273015" cy="16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rgbClr val="C00000"/>
                </a:solidFill>
              </a:rPr>
              <a:t>What Animal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353" y="1815257"/>
            <a:ext cx="10273318" cy="262734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AU" dirty="0"/>
              <a:t>Take the quiz and see what you are . . . </a:t>
            </a:r>
            <a:r>
              <a:rPr lang="en-AU" dirty="0">
                <a:hlinkClick r:id="rId5"/>
              </a:rPr>
              <a:t>http://www.kidzworld.com/quiz/what-animal-personality-are-you</a:t>
            </a:r>
            <a:r>
              <a:rPr lang="en-AU" dirty="0"/>
              <a:t> </a:t>
            </a:r>
          </a:p>
        </p:txBody>
      </p:sp>
      <p:pic>
        <p:nvPicPr>
          <p:cNvPr id="7" name="When-We-Sh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0271" y="565436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" y="705802"/>
            <a:ext cx="10066522" cy="58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7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373c526a-03eb-4205-a804-442bc0e9988d" xsi:nil="true"/>
    <DocumentStatus xmlns="373c526a-03eb-4205-a804-442bc0e9988d" xsi:nil="true"/>
    <Year xmlns="373c526a-03eb-4205-a804-442bc0e9988d" xsi:nil="true"/>
    <DocumentType xmlns="373c526a-03eb-4205-a804-442bc0e9988d" xsi:nil="true"/>
    <Dateandtime xmlns="373c526a-03eb-4205-a804-442bc0e9988d" xsi:nil="true"/>
    <lcf76f155ced4ddcb4097134ff3c332f xmlns="373c526a-03eb-4205-a804-442bc0e9988d">
      <Terms xmlns="http://schemas.microsoft.com/office/infopath/2007/PartnerControls"/>
    </lcf76f155ced4ddcb4097134ff3c332f>
    <TaxCatchAll xmlns="7ff61ff8-ed25-4654-85c4-ddf817f978b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57F6FE4634548AAC95EB7A6349F6B" ma:contentTypeVersion="23" ma:contentTypeDescription="Create a new document." ma:contentTypeScope="" ma:versionID="2aa2c0c69556b86e6fc2d581a417f35d">
  <xsd:schema xmlns:xsd="http://www.w3.org/2001/XMLSchema" xmlns:xs="http://www.w3.org/2001/XMLSchema" xmlns:p="http://schemas.microsoft.com/office/2006/metadata/properties" xmlns:ns2="373c526a-03eb-4205-a804-442bc0e9988d" xmlns:ns3="7ff61ff8-ed25-4654-85c4-ddf817f978b1" targetNamespace="http://schemas.microsoft.com/office/2006/metadata/properties" ma:root="true" ma:fieldsID="92030c1fe64cb2f5b96ea544b1a7e80f" ns2:_="" ns3:_="">
    <xsd:import namespace="373c526a-03eb-4205-a804-442bc0e9988d"/>
    <xsd:import namespace="7ff61ff8-ed25-4654-85c4-ddf817f97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Order0" minOccurs="0"/>
                <xsd:element ref="ns2:DocumentType" minOccurs="0"/>
                <xsd:element ref="ns2:Year" minOccurs="0"/>
                <xsd:element ref="ns2:DocumentStatus" minOccurs="0"/>
                <xsd:element ref="ns2:MediaLengthInSeconds" minOccurs="0"/>
                <xsd:element ref="ns2:Dateandtim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c526a-03eb-4205-a804-442bc0e998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der0" ma:index="20" nillable="true" ma:displayName="Order" ma:format="Dropdown" ma:internalName="Order0" ma:percentage="FALSE">
      <xsd:simpleType>
        <xsd:restriction base="dms:Number"/>
      </xsd:simpleType>
    </xsd:element>
    <xsd:element name="DocumentType" ma:index="21" nillable="true" ma:displayName="Document" ma:format="Dropdown" ma:internalName="DocumentType">
      <xsd:simpleType>
        <xsd:restriction base="dms:Choice">
          <xsd:enumeration value="Finance"/>
          <xsd:enumeration value="Leaders"/>
          <xsd:enumeration value="Support Group"/>
          <xsd:enumeration value="District Events"/>
          <xsd:enumeration value="Awards"/>
          <xsd:enumeration value="Region Meetings"/>
          <xsd:enumeration value="Recruitment and Marketing"/>
          <xsd:enumeration value="Region Property"/>
          <xsd:enumeration value="People Management"/>
          <xsd:enumeration value="General Correspondence"/>
          <xsd:enumeration value="Choice 11"/>
        </xsd:restriction>
      </xsd:simpleType>
    </xsd:element>
    <xsd:element name="Year" ma:index="22" nillable="true" ma:displayName="Month/Year" ma:format="Dropdown" ma:internalName="Year">
      <xsd:simpleType>
        <xsd:restriction base="dms:Text">
          <xsd:maxLength value="255"/>
        </xsd:restriction>
      </xsd:simpleType>
    </xsd:element>
    <xsd:element name="DocumentStatus" ma:index="23" nillable="true" ma:displayName="Document Status" ma:format="Dropdown" ma:internalName="DocumentStatus">
      <xsd:simpleType>
        <xsd:restriction base="dms:Choice">
          <xsd:enumeration value="Agenda"/>
          <xsd:enumeration value="Minutes"/>
          <xsd:enumeration value="Signed document"/>
          <xsd:enumeration value="Unsigned document"/>
          <xsd:enumeration value="Resolved"/>
          <xsd:enumeration value="Outstanding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eandtime" ma:index="25" nillable="true" ma:displayName="Date and time" ma:format="DateOnly" ma:internalName="Dateandtime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eb003736-b1c8-4c84-86e9-d4a912e2e8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61ff8-ed25-4654-85c4-ddf817f97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bf1c3564-7f25-4b8d-b0cf-4a4a13ca6b47}" ma:internalName="TaxCatchAll" ma:showField="CatchAllData" ma:web="7ff61ff8-ed25-4654-85c4-ddf817f97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4C0C9-51DB-4A48-B7A3-BEAECB7E872E}">
  <ds:schemaRefs>
    <ds:schemaRef ds:uri="http://schemas.microsoft.com/office/2006/metadata/properties"/>
    <ds:schemaRef ds:uri="http://schemas.microsoft.com/office/infopath/2007/PartnerControls"/>
    <ds:schemaRef ds:uri="373c526a-03eb-4205-a804-442bc0e9988d"/>
    <ds:schemaRef ds:uri="7ff61ff8-ed25-4654-85c4-ddf817f978b1"/>
  </ds:schemaRefs>
</ds:datastoreItem>
</file>

<file path=customXml/itemProps2.xml><?xml version="1.0" encoding="utf-8"?>
<ds:datastoreItem xmlns:ds="http://schemas.openxmlformats.org/officeDocument/2006/customXml" ds:itemID="{FAA233DB-F098-4C17-AF60-3470048A2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7404A-A803-469C-A29B-89C7AA960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3c526a-03eb-4205-a804-442bc0e9988d"/>
    <ds:schemaRef ds:uri="7ff61ff8-ed25-4654-85c4-ddf817f97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Widescreen</PresentationFormat>
  <Paragraphs>23</Paragraphs>
  <Slides>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Share Your Pet . . .</vt:lpstr>
      <vt:lpstr>Pet Quiz</vt:lpstr>
      <vt:lpstr>Dog Face Origami</vt:lpstr>
      <vt:lpstr>What Animal are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 Owczarek</cp:lastModifiedBy>
  <cp:revision>27</cp:revision>
  <dcterms:created xsi:type="dcterms:W3CDTF">2017-02-21T07:26:28Z</dcterms:created>
  <dcterms:modified xsi:type="dcterms:W3CDTF">2022-11-13T15:54:33Z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0x01010063A57F6FE4634548AAC95EB7A6349F6B</vt:lpwstr>
  </property>
</Properties>
</file>